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7" r:id="rId10"/>
    <p:sldId id="266" r:id="rId11"/>
    <p:sldId id="268" r:id="rId12"/>
    <p:sldId id="269" r:id="rId13"/>
    <p:sldId id="270" r:id="rId14"/>
    <p:sldId id="273" r:id="rId15"/>
    <p:sldId id="274" r:id="rId16"/>
    <p:sldId id="272" r:id="rId17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75" autoAdjust="0"/>
    <p:restoredTop sz="94624" autoAdjust="0"/>
  </p:normalViewPr>
  <p:slideViewPr>
    <p:cSldViewPr>
      <p:cViewPr varScale="1">
        <p:scale>
          <a:sx n="68" d="100"/>
          <a:sy n="68" d="100"/>
        </p:scale>
        <p:origin x="146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3C382-5998-4879-9155-17E35211E7DD}" type="datetimeFigureOut">
              <a:rPr lang="pl-PL" smtClean="0"/>
              <a:pPr/>
              <a:t>2020-05-22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B745B-BADB-4A4E-A803-BFE57D3A2938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3C382-5998-4879-9155-17E35211E7DD}" type="datetimeFigureOut">
              <a:rPr lang="pl-PL" smtClean="0"/>
              <a:pPr/>
              <a:t>2020-05-22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B745B-BADB-4A4E-A803-BFE57D3A2938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3C382-5998-4879-9155-17E35211E7DD}" type="datetimeFigureOut">
              <a:rPr lang="pl-PL" smtClean="0"/>
              <a:pPr/>
              <a:t>2020-05-22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B745B-BADB-4A4E-A803-BFE57D3A2938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3C382-5998-4879-9155-17E35211E7DD}" type="datetimeFigureOut">
              <a:rPr lang="pl-PL" smtClean="0"/>
              <a:pPr/>
              <a:t>2020-05-22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B745B-BADB-4A4E-A803-BFE57D3A2938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3C382-5998-4879-9155-17E35211E7DD}" type="datetimeFigureOut">
              <a:rPr lang="pl-PL" smtClean="0"/>
              <a:pPr/>
              <a:t>2020-05-22</a:t>
            </a:fld>
            <a:endParaRPr lang="pl-PL" dirty="0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B745B-BADB-4A4E-A803-BFE57D3A2938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3C382-5998-4879-9155-17E35211E7DD}" type="datetimeFigureOut">
              <a:rPr lang="pl-PL" smtClean="0"/>
              <a:pPr/>
              <a:t>2020-05-22</a:t>
            </a:fld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B745B-BADB-4A4E-A803-BFE57D3A2938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3C382-5998-4879-9155-17E35211E7DD}" type="datetimeFigureOut">
              <a:rPr lang="pl-PL" smtClean="0"/>
              <a:pPr/>
              <a:t>2020-05-22</a:t>
            </a:fld>
            <a:endParaRPr lang="pl-PL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B745B-BADB-4A4E-A803-BFE57D3A2938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3C382-5998-4879-9155-17E35211E7DD}" type="datetimeFigureOut">
              <a:rPr lang="pl-PL" smtClean="0"/>
              <a:pPr/>
              <a:t>2020-05-22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B745B-BADB-4A4E-A803-BFE57D3A2938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3C382-5998-4879-9155-17E35211E7DD}" type="datetimeFigureOut">
              <a:rPr lang="pl-PL" smtClean="0"/>
              <a:pPr/>
              <a:t>2020-05-22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B745B-BADB-4A4E-A803-BFE57D3A2938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3C382-5998-4879-9155-17E35211E7DD}" type="datetimeFigureOut">
              <a:rPr lang="pl-PL" smtClean="0"/>
              <a:pPr/>
              <a:t>2020-05-22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B745B-BADB-4A4E-A803-BFE57D3A2938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3C382-5998-4879-9155-17E35211E7DD}" type="datetimeFigureOut">
              <a:rPr lang="pl-PL" smtClean="0"/>
              <a:pPr/>
              <a:t>2020-05-22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B745B-BADB-4A4E-A803-BFE57D3A2938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3C382-5998-4879-9155-17E35211E7DD}" type="datetimeFigureOut">
              <a:rPr lang="pl-PL" smtClean="0"/>
              <a:pPr/>
              <a:t>2020-05-22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B745B-BADB-4A4E-A803-BFE57D3A2938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8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9.jpeg"/><Relationship Id="rId7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4.jpeg"/><Relationship Id="rId7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6.jpeg"/><Relationship Id="rId10" Type="http://schemas.openxmlformats.org/officeDocument/2006/relationships/image" Target="../media/image10.gif"/><Relationship Id="rId4" Type="http://schemas.openxmlformats.org/officeDocument/2006/relationships/image" Target="../media/image15.png"/><Relationship Id="rId9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827584" y="620688"/>
            <a:ext cx="7772400" cy="1470025"/>
          </a:xfrm>
        </p:spPr>
        <p:txBody>
          <a:bodyPr/>
          <a:lstStyle/>
          <a:p>
            <a:r>
              <a:rPr lang="pl-PL" b="1" dirty="0"/>
              <a:t>JA I MOJA RODZINA</a:t>
            </a:r>
          </a:p>
        </p:txBody>
      </p:sp>
      <p:pic>
        <p:nvPicPr>
          <p:cNvPr id="3074" name="Picture 2" descr="Zapraszamy na letni piknik &quot;Święto Rodziny&quot; przy Szkole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132856"/>
            <a:ext cx="9144000" cy="4725144"/>
          </a:xfrm>
          <a:prstGeom prst="rect">
            <a:avLst/>
          </a:prstGeom>
          <a:noFill/>
        </p:spPr>
      </p:pic>
    </p:spTree>
  </p:cSld>
  <p:clrMapOvr>
    <a:masterClrMapping/>
  </p:clrMapOvr>
  <p:transition advTm="5000">
    <p:dissolve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1520" y="1196752"/>
            <a:ext cx="4680520" cy="41764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l-PL" sz="4400" b="1" dirty="0"/>
              <a:t>Jestem Ignacy, </a:t>
            </a:r>
            <a:br>
              <a:rPr lang="pl-PL" sz="4400" b="1" dirty="0"/>
            </a:br>
            <a:r>
              <a:rPr lang="pl-PL" sz="4400" b="1" dirty="0"/>
              <a:t>a to moja rodzinka o której teraz powiem Wam słów kilka.</a:t>
            </a:r>
          </a:p>
        </p:txBody>
      </p:sp>
      <p:pic>
        <p:nvPicPr>
          <p:cNvPr id="6146" name="Picture 2" descr="Chłopiec Grafika Wektorowa, Clipartów I Ilustracji - 123R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1196752"/>
            <a:ext cx="2880320" cy="4181109"/>
          </a:xfrm>
          <a:prstGeom prst="rect">
            <a:avLst/>
          </a:prstGeom>
          <a:noFill/>
        </p:spPr>
      </p:pic>
      <p:pic>
        <p:nvPicPr>
          <p:cNvPr id="6149" name="Picture 5" descr="Reminder: Valentines Day Breakfast February 14, 2017 at 9AM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5648209"/>
            <a:ext cx="4464496" cy="1209791"/>
          </a:xfrm>
          <a:prstGeom prst="rect">
            <a:avLst/>
          </a:prstGeom>
          <a:noFill/>
        </p:spPr>
      </p:pic>
      <p:pic>
        <p:nvPicPr>
          <p:cNvPr id="7" name="Picture 5" descr="Reminder: Valentines Day Breakfast February 14, 2017 at 9AM ..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5706748"/>
            <a:ext cx="4248472" cy="1151252"/>
          </a:xfrm>
          <a:prstGeom prst="rect">
            <a:avLst/>
          </a:prstGeom>
          <a:noFill/>
        </p:spPr>
      </p:pic>
    </p:spTree>
  </p:cSld>
  <p:clrMapOvr>
    <a:masterClrMapping/>
  </p:clrMapOvr>
  <p:transition advTm="10000">
    <p:wipe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95936" y="1556792"/>
            <a:ext cx="4474840" cy="3298378"/>
          </a:xfrm>
        </p:spPr>
        <p:txBody>
          <a:bodyPr>
            <a:normAutofit/>
          </a:bodyPr>
          <a:lstStyle/>
          <a:p>
            <a:r>
              <a:rPr lang="pl-PL" b="1" dirty="0"/>
              <a:t>To jest mój tatuś, tatuś ukochany, </a:t>
            </a:r>
            <a:br>
              <a:rPr lang="pl-PL" b="1" dirty="0"/>
            </a:br>
            <a:r>
              <a:rPr lang="pl-PL" b="1" dirty="0"/>
              <a:t>teraz z tatusiem mamy poszukamy.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03648" y="5157192"/>
            <a:ext cx="1296144" cy="74868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pl-PL" sz="4400" b="1" dirty="0">
                <a:solidFill>
                  <a:srgbClr val="00B0F0"/>
                </a:solidFill>
              </a:rPr>
              <a:t>t</a:t>
            </a:r>
            <a:r>
              <a:rPr lang="pl-PL" sz="4400" b="1" dirty="0">
                <a:solidFill>
                  <a:srgbClr val="FF0000"/>
                </a:solidFill>
              </a:rPr>
              <a:t>a</a:t>
            </a:r>
            <a:r>
              <a:rPr lang="pl-PL" sz="4400" b="1" dirty="0">
                <a:solidFill>
                  <a:srgbClr val="00B0F0"/>
                </a:solidFill>
              </a:rPr>
              <a:t>t</a:t>
            </a:r>
            <a:r>
              <a:rPr lang="pl-PL" sz="4400" b="1" dirty="0">
                <a:solidFill>
                  <a:srgbClr val="FF0000"/>
                </a:solidFill>
              </a:rPr>
              <a:t>a</a:t>
            </a: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980728"/>
            <a:ext cx="2914650" cy="415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Reminder: Valentines Day Breakfast February 14, 2017 at 9AM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5229200"/>
            <a:ext cx="4248472" cy="1151252"/>
          </a:xfrm>
          <a:prstGeom prst="rect">
            <a:avLst/>
          </a:prstGeom>
          <a:noFill/>
        </p:spPr>
      </p:pic>
      <p:pic>
        <p:nvPicPr>
          <p:cNvPr id="7" name="Picture 5" descr="Reminder: Valentines Day Breakfast February 14, 2017 at 9AM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332656"/>
            <a:ext cx="4248472" cy="1151252"/>
          </a:xfrm>
          <a:prstGeom prst="rect">
            <a:avLst/>
          </a:prstGeom>
          <a:noFill/>
        </p:spPr>
      </p:pic>
    </p:spTree>
  </p:cSld>
  <p:clrMapOvr>
    <a:masterClrMapping/>
  </p:clrMapOvr>
  <p:transition advTm="10000">
    <p:wipe dir="r"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067944" y="692696"/>
            <a:ext cx="4752528" cy="4666530"/>
          </a:xfrm>
        </p:spPr>
        <p:txBody>
          <a:bodyPr>
            <a:normAutofit/>
          </a:bodyPr>
          <a:lstStyle/>
          <a:p>
            <a:pPr algn="l"/>
            <a:r>
              <a:rPr lang="pl-PL" b="1" dirty="0"/>
              <a:t>To jest mamusia, mamusia kochana. Zawsze pogodna, zawsze roześmiana.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87624" y="4653136"/>
            <a:ext cx="2016224" cy="8640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4400" b="1" dirty="0">
                <a:solidFill>
                  <a:srgbClr val="00B0F0"/>
                </a:solidFill>
              </a:rPr>
              <a:t>m</a:t>
            </a:r>
            <a:r>
              <a:rPr lang="pl-PL" sz="4400" b="1" dirty="0">
                <a:solidFill>
                  <a:srgbClr val="FF0000"/>
                </a:solidFill>
              </a:rPr>
              <a:t>a</a:t>
            </a:r>
            <a:r>
              <a:rPr lang="pl-PL" sz="4400" b="1" dirty="0">
                <a:solidFill>
                  <a:srgbClr val="00B0F0"/>
                </a:solidFill>
              </a:rPr>
              <a:t>m</a:t>
            </a:r>
            <a:r>
              <a:rPr lang="pl-PL" sz="4400" b="1" dirty="0">
                <a:solidFill>
                  <a:srgbClr val="FF0000"/>
                </a:solidFill>
              </a:rPr>
              <a:t>a</a:t>
            </a:r>
            <a:endParaRPr lang="pl-PL" sz="4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9458" name="Picture 2" descr="cartoon-woman - BrainTraining101.co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764704"/>
            <a:ext cx="2376264" cy="3685866"/>
          </a:xfrm>
          <a:prstGeom prst="rect">
            <a:avLst/>
          </a:prstGeom>
          <a:noFill/>
        </p:spPr>
      </p:pic>
      <p:pic>
        <p:nvPicPr>
          <p:cNvPr id="5" name="Picture 5" descr="Reminder: Valentines Day Breakfast February 14, 2017 at 9AM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4581128"/>
            <a:ext cx="4248472" cy="1151252"/>
          </a:xfrm>
          <a:prstGeom prst="rect">
            <a:avLst/>
          </a:prstGeom>
          <a:noFill/>
        </p:spPr>
      </p:pic>
      <p:pic>
        <p:nvPicPr>
          <p:cNvPr id="6" name="Picture 5" descr="Reminder: Valentines Day Breakfast February 14, 2017 at 9AM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476672"/>
            <a:ext cx="4248472" cy="1151252"/>
          </a:xfrm>
          <a:prstGeom prst="rect">
            <a:avLst/>
          </a:prstGeom>
          <a:noFill/>
        </p:spPr>
      </p:pic>
    </p:spTree>
  </p:cSld>
  <p:clrMapOvr>
    <a:masterClrMapping/>
  </p:clrMapOvr>
  <p:transition advTm="10000">
    <p:wipe dir="u"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/>
              <a:t>To moja siostra, starsza o dwa lata. Widzę młodszego ode mnie brata.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051720" y="5229200"/>
            <a:ext cx="1882552" cy="8926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4400" b="1" dirty="0">
                <a:solidFill>
                  <a:srgbClr val="00B0F0"/>
                </a:solidFill>
              </a:rPr>
              <a:t>s</a:t>
            </a:r>
            <a:r>
              <a:rPr lang="pl-PL" sz="4400" b="1" dirty="0">
                <a:solidFill>
                  <a:srgbClr val="FF0000"/>
                </a:solidFill>
              </a:rPr>
              <a:t>io</a:t>
            </a:r>
            <a:r>
              <a:rPr lang="pl-PL" sz="4400" b="1" dirty="0">
                <a:solidFill>
                  <a:srgbClr val="00B0F0"/>
                </a:solidFill>
              </a:rPr>
              <a:t>str</a:t>
            </a:r>
            <a:r>
              <a:rPr lang="pl-PL" sz="44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4" name="Symbol zastępczy zawartości 2"/>
          <p:cNvSpPr txBox="1">
            <a:spLocks/>
          </p:cNvSpPr>
          <p:nvPr/>
        </p:nvSpPr>
        <p:spPr>
          <a:xfrm>
            <a:off x="5436096" y="5229200"/>
            <a:ext cx="1882552" cy="892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br</a:t>
            </a:r>
            <a:r>
              <a:rPr kumimoji="0" lang="pl-PL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pl-PL" sz="4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8434" name="Picture 2" descr="Najlepsze obrazy na tablicy Kartki - bobas (263) | Dzieci, Kartki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3212976"/>
            <a:ext cx="2160240" cy="2160241"/>
          </a:xfrm>
          <a:prstGeom prst="rect">
            <a:avLst/>
          </a:prstGeom>
          <a:noFill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3688" y="1700808"/>
            <a:ext cx="2560342" cy="3679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Reminder: Valentines Day Breakfast February 14, 2017 at 9AM ..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1628800"/>
            <a:ext cx="4248472" cy="1151252"/>
          </a:xfrm>
          <a:prstGeom prst="rect">
            <a:avLst/>
          </a:prstGeom>
          <a:noFill/>
        </p:spPr>
      </p:pic>
    </p:spTree>
  </p:cSld>
  <p:clrMapOvr>
    <a:masterClrMapping/>
  </p:clrMapOvr>
  <p:transition advTm="10000">
    <p:wipe dir="d"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2002234"/>
          </a:xfrm>
        </p:spPr>
        <p:txBody>
          <a:bodyPr>
            <a:normAutofit/>
          </a:bodyPr>
          <a:lstStyle/>
          <a:p>
            <a:r>
              <a:rPr lang="pl-PL" sz="3200" b="1" dirty="0">
                <a:cs typeface="Times New Roman" pitchFamily="18" charset="0"/>
              </a:rPr>
              <a:t>A czy gdzieś przypadkiem nie schowała się babcia z dziadkiem? Też ich poszukamy, bo to rodzice taty i mamy!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699792" y="4941168"/>
            <a:ext cx="3106688" cy="118499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4400" b="1" dirty="0">
                <a:solidFill>
                  <a:srgbClr val="00B0F0"/>
                </a:solidFill>
              </a:rPr>
              <a:t>b</a:t>
            </a:r>
            <a:r>
              <a:rPr lang="pl-PL" sz="4400" b="1" dirty="0">
                <a:solidFill>
                  <a:srgbClr val="FF0000"/>
                </a:solidFill>
              </a:rPr>
              <a:t>a</a:t>
            </a:r>
            <a:r>
              <a:rPr lang="pl-PL" sz="4400" b="1" dirty="0">
                <a:solidFill>
                  <a:srgbClr val="00B0F0"/>
                </a:solidFill>
              </a:rPr>
              <a:t>bc</a:t>
            </a:r>
            <a:r>
              <a:rPr lang="pl-PL" sz="4400" b="1" dirty="0">
                <a:solidFill>
                  <a:srgbClr val="FF0000"/>
                </a:solidFill>
              </a:rPr>
              <a:t>ia</a:t>
            </a:r>
          </a:p>
        </p:txBody>
      </p:sp>
      <p:sp>
        <p:nvSpPr>
          <p:cNvPr id="4" name="Symbol zastępczy zawartości 2"/>
          <p:cNvSpPr txBox="1">
            <a:spLocks/>
          </p:cNvSpPr>
          <p:nvPr/>
        </p:nvSpPr>
        <p:spPr>
          <a:xfrm>
            <a:off x="5004048" y="4941168"/>
            <a:ext cx="3106688" cy="11849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dzi</a:t>
            </a:r>
            <a:r>
              <a:rPr kumimoji="0" lang="pl-PL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pl-PL" sz="4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</a:t>
            </a:r>
            <a:r>
              <a:rPr kumimoji="0" lang="pl-PL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0" lang="pl-PL" sz="4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410" name="Picture 2" descr="Dziadek I Babcia Grafika Wektorowa, Clipartów I Ilustracji - 123R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1988840"/>
            <a:ext cx="5472607" cy="2840315"/>
          </a:xfrm>
          <a:prstGeom prst="rect">
            <a:avLst/>
          </a:prstGeom>
          <a:noFill/>
        </p:spPr>
      </p:pic>
      <p:pic>
        <p:nvPicPr>
          <p:cNvPr id="6" name="Picture 5" descr="Reminder: Valentines Day Breakfast February 14, 2017 at 9AM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5706748"/>
            <a:ext cx="4248472" cy="1151252"/>
          </a:xfrm>
          <a:prstGeom prst="rect">
            <a:avLst/>
          </a:prstGeom>
          <a:noFill/>
        </p:spPr>
      </p:pic>
    </p:spTree>
  </p:cSld>
  <p:clrMapOvr>
    <a:masterClrMapping/>
  </p:clrMapOvr>
  <p:transition advTm="10000">
    <p:wipe dir="r"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1520" y="692696"/>
            <a:ext cx="6048672" cy="3744416"/>
          </a:xfrm>
        </p:spPr>
        <p:txBody>
          <a:bodyPr>
            <a:noAutofit/>
          </a:bodyPr>
          <a:lstStyle/>
          <a:p>
            <a:r>
              <a:rPr lang="pl-PL" sz="4000" b="1" dirty="0"/>
              <a:t>Również w domu, na naszej kanapie leży pies Burek, który jak śpi to chrapie. </a:t>
            </a:r>
            <a:br>
              <a:rPr lang="pl-PL" sz="4000" b="1" dirty="0"/>
            </a:br>
            <a:r>
              <a:rPr lang="pl-PL" sz="4000" b="1" dirty="0"/>
              <a:t>On również należy do naszej rodziny. Pilnuje domu kiedy my już śpimy.</a:t>
            </a:r>
          </a:p>
        </p:txBody>
      </p:sp>
      <p:pic>
        <p:nvPicPr>
          <p:cNvPr id="6" name="Picture 5" descr="Reminder: Valentines Day Breakfast February 14, 2017 at 9AM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4869160"/>
            <a:ext cx="4248472" cy="1151252"/>
          </a:xfrm>
          <a:prstGeom prst="rect">
            <a:avLst/>
          </a:prstGeom>
          <a:noFill/>
        </p:spPr>
      </p:pic>
      <p:pic>
        <p:nvPicPr>
          <p:cNvPr id="5" name="Obraz 4" descr="DaringSimilarLabradorretriever-small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24600" y="1556792"/>
            <a:ext cx="2819400" cy="3333750"/>
          </a:xfrm>
          <a:prstGeom prst="rect">
            <a:avLst/>
          </a:prstGeom>
        </p:spPr>
      </p:pic>
      <p:sp>
        <p:nvSpPr>
          <p:cNvPr id="7" name="Symbol zastępczy zawartości 2"/>
          <p:cNvSpPr>
            <a:spLocks noGrp="1"/>
          </p:cNvSpPr>
          <p:nvPr>
            <p:ph idx="1"/>
          </p:nvPr>
        </p:nvSpPr>
        <p:spPr>
          <a:xfrm>
            <a:off x="6948264" y="5085184"/>
            <a:ext cx="1296144" cy="7920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4400" b="1" dirty="0">
                <a:solidFill>
                  <a:srgbClr val="00B0F0"/>
                </a:solidFill>
              </a:rPr>
              <a:t>p</a:t>
            </a:r>
            <a:r>
              <a:rPr lang="pl-PL" sz="4400" b="1" dirty="0">
                <a:solidFill>
                  <a:srgbClr val="FF0000"/>
                </a:solidFill>
              </a:rPr>
              <a:t>ie</a:t>
            </a:r>
            <a:r>
              <a:rPr lang="pl-PL" sz="4400" b="1" dirty="0">
                <a:solidFill>
                  <a:srgbClr val="00B0F0"/>
                </a:solidFill>
              </a:rPr>
              <a:t>s</a:t>
            </a:r>
            <a:endParaRPr lang="pl-PL" sz="4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Tm="10000">
    <p:wipe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7920880" cy="1800200"/>
          </a:xfrm>
        </p:spPr>
        <p:txBody>
          <a:bodyPr>
            <a:noAutofit/>
          </a:bodyPr>
          <a:lstStyle/>
          <a:p>
            <a:r>
              <a:rPr lang="pl-PL" b="1" dirty="0"/>
              <a:t>Babcie są mamą dla mojej mamy </a:t>
            </a:r>
            <a:br>
              <a:rPr lang="pl-PL" b="1" dirty="0"/>
            </a:br>
            <a:r>
              <a:rPr lang="pl-PL" b="1" dirty="0"/>
              <a:t>i mojego taty, a dziadkowie są dla nich  tatą.</a:t>
            </a:r>
          </a:p>
        </p:txBody>
      </p:sp>
      <p:pic>
        <p:nvPicPr>
          <p:cNvPr id="4" name="Picture 2" descr="Dziadek I Babcia Grafika Wektorowa, Clipartów I Ilustracji - 123R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492896"/>
            <a:ext cx="3734597" cy="2520280"/>
          </a:xfrm>
          <a:prstGeom prst="rect">
            <a:avLst/>
          </a:prstGeom>
          <a:noFill/>
        </p:spPr>
      </p:pic>
      <p:pic>
        <p:nvPicPr>
          <p:cNvPr id="37890" name="Picture 2" descr="Coppia di nonna e nonno - Scarica Immagini Vettoriali Gratis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2276872"/>
            <a:ext cx="3240360" cy="3240361"/>
          </a:xfrm>
          <a:prstGeom prst="rect">
            <a:avLst/>
          </a:prstGeom>
          <a:noFill/>
        </p:spPr>
      </p:pic>
      <p:pic>
        <p:nvPicPr>
          <p:cNvPr id="6" name="Picture 5" descr="Reminder: Valentines Day Breakfast February 14, 2017 at 9AM ..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95736" y="5445224"/>
            <a:ext cx="4248472" cy="1151252"/>
          </a:xfrm>
          <a:prstGeom prst="rect">
            <a:avLst/>
          </a:prstGeom>
          <a:noFill/>
        </p:spPr>
      </p:pic>
    </p:spTree>
  </p:cSld>
  <p:clrMapOvr>
    <a:masterClrMapping/>
  </p:clrMapOvr>
  <p:transition advTm="10000">
    <p:wipe dir="d"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27584" y="980728"/>
            <a:ext cx="5050904" cy="1930226"/>
          </a:xfrm>
        </p:spPr>
        <p:txBody>
          <a:bodyPr>
            <a:normAutofit/>
          </a:bodyPr>
          <a:lstStyle/>
          <a:p>
            <a:r>
              <a:rPr lang="pl-PL" b="1" dirty="0"/>
              <a:t>Brat i siostra </a:t>
            </a:r>
            <a:br>
              <a:rPr lang="pl-PL" b="1" dirty="0"/>
            </a:br>
            <a:r>
              <a:rPr lang="pl-PL" b="1" dirty="0"/>
              <a:t>to moje rodzeństwo</a:t>
            </a:r>
            <a:br>
              <a:rPr lang="pl-PL" sz="3200" b="1" dirty="0"/>
            </a:br>
            <a:endParaRPr lang="pl-PL" sz="32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123728" y="5589240"/>
            <a:ext cx="3394720" cy="78033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pl-PL" sz="4400" b="1" dirty="0">
                <a:solidFill>
                  <a:srgbClr val="00B0F0"/>
                </a:solidFill>
              </a:rPr>
              <a:t>r</a:t>
            </a:r>
            <a:r>
              <a:rPr lang="pl-PL" sz="4400" b="1" dirty="0">
                <a:solidFill>
                  <a:srgbClr val="FF0000"/>
                </a:solidFill>
              </a:rPr>
              <a:t>o</a:t>
            </a:r>
            <a:r>
              <a:rPr lang="pl-PL" sz="4400" b="1" dirty="0">
                <a:solidFill>
                  <a:srgbClr val="00B0F0"/>
                </a:solidFill>
              </a:rPr>
              <a:t>dz</a:t>
            </a:r>
            <a:r>
              <a:rPr lang="pl-PL" sz="4400" b="1" dirty="0">
                <a:solidFill>
                  <a:srgbClr val="FF0000"/>
                </a:solidFill>
              </a:rPr>
              <a:t>e</a:t>
            </a:r>
            <a:r>
              <a:rPr lang="pl-PL" sz="4400" b="1" dirty="0">
                <a:solidFill>
                  <a:srgbClr val="00B0F0"/>
                </a:solidFill>
              </a:rPr>
              <a:t>ństw</a:t>
            </a:r>
            <a:r>
              <a:rPr lang="pl-PL" sz="4400" b="1" dirty="0">
                <a:solidFill>
                  <a:srgbClr val="FF0000"/>
                </a:solidFill>
              </a:rPr>
              <a:t>o</a:t>
            </a:r>
          </a:p>
        </p:txBody>
      </p:sp>
      <p:pic>
        <p:nvPicPr>
          <p:cNvPr id="5" name="Picture 2" descr="Najlepsze obrazy na tablicy Kartki - bobas (263) | Dzieci, Kartki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3645024"/>
            <a:ext cx="2088232" cy="2088233"/>
          </a:xfrm>
          <a:prstGeom prst="rect">
            <a:avLst/>
          </a:prstGeom>
          <a:noFill/>
        </p:spPr>
      </p:pic>
      <p:pic>
        <p:nvPicPr>
          <p:cNvPr id="6" name="Picture 2" descr="Chłopiec Grafika Wektorowa, Clipartów I Ilustracji - 123R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260648"/>
            <a:ext cx="1488165" cy="2160240"/>
          </a:xfrm>
          <a:prstGeom prst="rect">
            <a:avLst/>
          </a:prstGeom>
          <a:noFill/>
        </p:spPr>
      </p:pic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7904" y="2492896"/>
            <a:ext cx="2204664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" descr="Reminder: Valentines Day Breakfast February 14, 2017 at 9AM ..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15616" y="0"/>
            <a:ext cx="4248472" cy="1151252"/>
          </a:xfrm>
          <a:prstGeom prst="rect">
            <a:avLst/>
          </a:prstGeom>
          <a:noFill/>
        </p:spPr>
      </p:pic>
    </p:spTree>
  </p:cSld>
  <p:clrMapOvr>
    <a:masterClrMapping/>
  </p:clrMapOvr>
  <p:transition advTm="10000">
    <p:wipe dir="u"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35696" y="332656"/>
            <a:ext cx="5554960" cy="2146250"/>
          </a:xfrm>
        </p:spPr>
        <p:txBody>
          <a:bodyPr>
            <a:noAutofit/>
          </a:bodyPr>
          <a:lstStyle/>
          <a:p>
            <a:r>
              <a:rPr lang="pl-PL" b="1" dirty="0"/>
              <a:t>Ja i moje rodzeństwo </a:t>
            </a:r>
            <a:br>
              <a:rPr lang="pl-PL" b="1" dirty="0"/>
            </a:br>
            <a:r>
              <a:rPr lang="pl-PL" b="1" dirty="0"/>
              <a:t>jesteśmy wnukami </a:t>
            </a:r>
            <a:br>
              <a:rPr lang="pl-PL" b="1" dirty="0"/>
            </a:br>
            <a:r>
              <a:rPr lang="pl-PL" b="1" dirty="0"/>
              <a:t>dla naszych dziadków.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23928" y="5445224"/>
            <a:ext cx="2026568" cy="74867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l-PL" sz="4400" b="1" dirty="0">
                <a:solidFill>
                  <a:srgbClr val="00B0F0"/>
                </a:solidFill>
              </a:rPr>
              <a:t>wn</a:t>
            </a:r>
            <a:r>
              <a:rPr lang="pl-PL" sz="4400" b="1" dirty="0">
                <a:solidFill>
                  <a:srgbClr val="FF0000"/>
                </a:solidFill>
              </a:rPr>
              <a:t>u</a:t>
            </a:r>
            <a:r>
              <a:rPr lang="pl-PL" sz="4400" b="1" dirty="0">
                <a:solidFill>
                  <a:srgbClr val="00B0F0"/>
                </a:solidFill>
              </a:rPr>
              <a:t>k</a:t>
            </a:r>
            <a:r>
              <a:rPr lang="pl-PL" sz="4400" b="1" dirty="0">
                <a:solidFill>
                  <a:srgbClr val="FF0000"/>
                </a:solidFill>
              </a:rPr>
              <a:t>i</a:t>
            </a:r>
          </a:p>
        </p:txBody>
      </p:sp>
      <p:pic>
        <p:nvPicPr>
          <p:cNvPr id="4" name="Picture 2" descr="Dziadek I Babcia Grafika Wektorowa, Clipartów I Ilustracji - 123R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2563" y="332656"/>
            <a:ext cx="1951925" cy="1450755"/>
          </a:xfrm>
          <a:prstGeom prst="rect">
            <a:avLst/>
          </a:prstGeom>
          <a:noFill/>
        </p:spPr>
      </p:pic>
      <p:pic>
        <p:nvPicPr>
          <p:cNvPr id="5" name="Picture 2" descr="Chłopiec Grafika Wektorowa, Clipartów I Ilustracji - 123R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2780928"/>
            <a:ext cx="1782598" cy="2587642"/>
          </a:xfrm>
          <a:prstGeom prst="rect">
            <a:avLst/>
          </a:prstGeom>
          <a:noFill/>
        </p:spPr>
      </p:pic>
      <p:pic>
        <p:nvPicPr>
          <p:cNvPr id="6" name="Picture 2" descr="Najlepsze obrazy na tablicy Kartki - bobas (263) | Dzieci, Kartki ..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7904" y="3789040"/>
            <a:ext cx="1656184" cy="1656185"/>
          </a:xfrm>
          <a:prstGeom prst="rect">
            <a:avLst/>
          </a:prstGeom>
          <a:noFill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19672" y="2348880"/>
            <a:ext cx="2204664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oppia di nonna e nonno - Scarica Immagini Vettoriali Gratis ...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260648"/>
            <a:ext cx="1944216" cy="1944216"/>
          </a:xfrm>
          <a:prstGeom prst="rect">
            <a:avLst/>
          </a:prstGeom>
          <a:noFill/>
        </p:spPr>
      </p:pic>
      <p:pic>
        <p:nvPicPr>
          <p:cNvPr id="9" name="Picture 5" descr="Reminder: Valentines Day Breakfast February 14, 2017 at 9AM ...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75856" y="1988840"/>
            <a:ext cx="2736304" cy="741484"/>
          </a:xfrm>
          <a:prstGeom prst="rect">
            <a:avLst/>
          </a:prstGeom>
          <a:noFill/>
        </p:spPr>
      </p:pic>
    </p:spTree>
  </p:cSld>
  <p:clrMapOvr>
    <a:masterClrMapping/>
  </p:clrMapOvr>
  <p:transition advTm="10000">
    <p:wedge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6120680" cy="2866330"/>
          </a:xfrm>
        </p:spPr>
        <p:txBody>
          <a:bodyPr>
            <a:normAutofit fontScale="90000"/>
          </a:bodyPr>
          <a:lstStyle/>
          <a:p>
            <a:r>
              <a:rPr lang="pl-PL" sz="4900" b="1" dirty="0"/>
              <a:t>Ja i mój brat jesteśmy synami dla swoich rodziców, a nasza siostra jest ich córką</a:t>
            </a:r>
            <a:br>
              <a:rPr lang="pl-PL" sz="3200" b="1" dirty="0"/>
            </a:br>
            <a:endParaRPr lang="pl-PL" sz="32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051720" y="5445224"/>
            <a:ext cx="1162472" cy="79208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pl-PL" sz="44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pl-PL" sz="4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pl-PL" sz="44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n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304" y="404664"/>
            <a:ext cx="1667745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artoon-woman - BrainTraining101.co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620688"/>
            <a:ext cx="1299852" cy="2016224"/>
          </a:xfrm>
          <a:prstGeom prst="rect">
            <a:avLst/>
          </a:prstGeom>
          <a:noFill/>
        </p:spPr>
      </p:pic>
      <p:sp>
        <p:nvSpPr>
          <p:cNvPr id="6" name="Symbol zastępczy zawartości 2"/>
          <p:cNvSpPr txBox="1">
            <a:spLocks/>
          </p:cNvSpPr>
          <p:nvPr/>
        </p:nvSpPr>
        <p:spPr>
          <a:xfrm>
            <a:off x="4139952" y="5445224"/>
            <a:ext cx="1584176" cy="7920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</a:t>
            </a:r>
            <a:r>
              <a:rPr kumimoji="0" lang="pl-PL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ó</a:t>
            </a:r>
            <a:r>
              <a:rPr kumimoji="0" lang="pl-PL" sz="4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rk</a:t>
            </a:r>
            <a:r>
              <a:rPr kumimoji="0" lang="pl-PL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pic>
        <p:nvPicPr>
          <p:cNvPr id="7" name="Picture 2" descr="Najlepsze obrazy na tablicy Kartki - bobas (263) | Dzieci, Kartki ..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5656" y="3933056"/>
            <a:ext cx="1656184" cy="1656185"/>
          </a:xfrm>
          <a:prstGeom prst="rect">
            <a:avLst/>
          </a:prstGeom>
          <a:noFill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23928" y="2708920"/>
            <a:ext cx="2016224" cy="2897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Reminder: Valentines Day Breakfast February 14, 2017 at 9AM ...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2160" y="2852936"/>
            <a:ext cx="2923047" cy="792088"/>
          </a:xfrm>
          <a:prstGeom prst="rect">
            <a:avLst/>
          </a:prstGeom>
          <a:noFill/>
        </p:spPr>
      </p:pic>
    </p:spTree>
  </p:cSld>
  <p:clrMapOvr>
    <a:masterClrMapping/>
  </p:clrMapOvr>
  <p:transition advTm="10000">
    <p:wipe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Wszyscy jesteśmy rodziną</a:t>
            </a:r>
          </a:p>
        </p:txBody>
      </p:sp>
      <p:pic>
        <p:nvPicPr>
          <p:cNvPr id="5" name="Picture 2" descr="Najlepsze obrazy na tablicy Kartki - bobas (263) | Dzieci, Kartki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5229200"/>
            <a:ext cx="936104" cy="936105"/>
          </a:xfrm>
          <a:prstGeom prst="rect">
            <a:avLst/>
          </a:prstGeom>
          <a:noFill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4149080"/>
            <a:ext cx="1453074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artoon-woman - BrainTraining101.co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1720" y="4149080"/>
            <a:ext cx="1224136" cy="1898780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8144" y="3717032"/>
            <a:ext cx="1667745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Coppia di nonna e nonno - Scarica Immagini Vettoriali Gratis ...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88224" y="1124744"/>
            <a:ext cx="2016224" cy="2016224"/>
          </a:xfrm>
          <a:prstGeom prst="rect">
            <a:avLst/>
          </a:prstGeom>
          <a:noFill/>
        </p:spPr>
      </p:pic>
      <p:pic>
        <p:nvPicPr>
          <p:cNvPr id="10" name="Picture 2" descr="Dziadek I Babcia Grafika Wektorowa, Clipartów I Ilustracji - 123R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1520" y="1180210"/>
            <a:ext cx="1959927" cy="1456702"/>
          </a:xfrm>
          <a:prstGeom prst="rect">
            <a:avLst/>
          </a:prstGeom>
          <a:noFill/>
        </p:spPr>
      </p:pic>
      <p:sp>
        <p:nvSpPr>
          <p:cNvPr id="11" name="Tytuł 1"/>
          <p:cNvSpPr txBox="1">
            <a:spLocks/>
          </p:cNvSpPr>
          <p:nvPr/>
        </p:nvSpPr>
        <p:spPr>
          <a:xfrm>
            <a:off x="2699792" y="1844824"/>
            <a:ext cx="3600400" cy="15121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8000" b="1" dirty="0">
                <a:solidFill>
                  <a:srgbClr val="00B0F0"/>
                </a:solidFill>
                <a:latin typeface="+mj-lt"/>
                <a:ea typeface="+mj-ea"/>
                <a:cs typeface="+mj-cs"/>
              </a:rPr>
              <a:t>r</a:t>
            </a:r>
            <a:r>
              <a:rPr lang="pl-PL" sz="80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o</a:t>
            </a:r>
            <a:r>
              <a:rPr lang="pl-PL" sz="8000" b="1" dirty="0">
                <a:solidFill>
                  <a:srgbClr val="00B0F0"/>
                </a:solidFill>
                <a:latin typeface="+mj-lt"/>
                <a:ea typeface="+mj-ea"/>
                <a:cs typeface="+mj-cs"/>
              </a:rPr>
              <a:t>dz</a:t>
            </a:r>
            <a:r>
              <a:rPr lang="pl-PL" sz="80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i</a:t>
            </a:r>
            <a:r>
              <a:rPr lang="pl-PL" sz="8000" b="1" dirty="0">
                <a:solidFill>
                  <a:srgbClr val="00B0F0"/>
                </a:solidFill>
                <a:latin typeface="+mj-lt"/>
                <a:ea typeface="+mj-ea"/>
                <a:cs typeface="+mj-cs"/>
              </a:rPr>
              <a:t>n</a:t>
            </a:r>
            <a:r>
              <a:rPr lang="pl-PL" sz="80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a</a:t>
            </a:r>
            <a:endParaRPr kumimoji="0" lang="pl-PL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" name="Picture 5" descr="Reminder: Valentines Day Breakfast February 14, 2017 at 9AM ...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59832" y="1196752"/>
            <a:ext cx="2657315" cy="720080"/>
          </a:xfrm>
          <a:prstGeom prst="rect">
            <a:avLst/>
          </a:prstGeom>
          <a:noFill/>
        </p:spPr>
      </p:pic>
      <p:pic>
        <p:nvPicPr>
          <p:cNvPr id="14" name="Obraz 13" descr="DaringSimilarLabradorretriever-small.gif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39552" y="5085184"/>
            <a:ext cx="1012110" cy="1196752"/>
          </a:xfrm>
          <a:prstGeom prst="rect">
            <a:avLst/>
          </a:prstGeom>
        </p:spPr>
      </p:pic>
    </p:spTree>
  </p:cSld>
  <p:clrMapOvr>
    <a:masterClrMapping/>
  </p:clrMapOvr>
  <p:transition advTm="10000">
    <p:dissolve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003232" cy="778098"/>
          </a:xfrm>
        </p:spPr>
        <p:txBody>
          <a:bodyPr>
            <a:normAutofit/>
          </a:bodyPr>
          <a:lstStyle/>
          <a:p>
            <a:r>
              <a:rPr lang="pl-PL" sz="3200" b="1" dirty="0"/>
              <a:t>Drzewo genealogiczne</a:t>
            </a:r>
          </a:p>
        </p:txBody>
      </p:sp>
      <p:pic>
        <p:nvPicPr>
          <p:cNvPr id="399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620688"/>
            <a:ext cx="7215899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0000">
    <p:wedge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 descr="Reminder: Valentines Day Breakfast February 14, 2017 at 9AM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124744"/>
            <a:ext cx="2808312" cy="760997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b="1" dirty="0"/>
              <a:t>„</a:t>
            </a:r>
            <a:r>
              <a:rPr lang="pl-PL" sz="4000" b="1" dirty="0">
                <a:cs typeface="Times New Roman" pitchFamily="18" charset="0"/>
              </a:rPr>
              <a:t>Dokończ zdanie” – zabawa słowna:</a:t>
            </a:r>
            <a:endParaRPr lang="pl-PL" sz="4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195736" y="2924944"/>
            <a:ext cx="4680520" cy="10081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4000" dirty="0">
                <a:cs typeface="Times New Roman" pitchFamily="18" charset="0"/>
              </a:rPr>
              <a:t>Mama i tata to moi...</a:t>
            </a:r>
          </a:p>
          <a:p>
            <a:endParaRPr lang="pl-PL" dirty="0"/>
          </a:p>
        </p:txBody>
      </p:sp>
      <p:sp>
        <p:nvSpPr>
          <p:cNvPr id="4" name="Symbol zastępczy zawartości 2"/>
          <p:cNvSpPr txBox="1">
            <a:spLocks/>
          </p:cNvSpPr>
          <p:nvPr/>
        </p:nvSpPr>
        <p:spPr>
          <a:xfrm>
            <a:off x="1547664" y="1988840"/>
            <a:ext cx="6048672" cy="1008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pl-PL" sz="4000" dirty="0">
                <a:cs typeface="Times New Roman" pitchFamily="18" charset="0"/>
              </a:rPr>
              <a:t>Dziadek i babcia to rodzice...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l-PL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ymbol zastępczy zawartości 2"/>
          <p:cNvSpPr txBox="1">
            <a:spLocks/>
          </p:cNvSpPr>
          <p:nvPr/>
        </p:nvSpPr>
        <p:spPr>
          <a:xfrm>
            <a:off x="971600" y="3717032"/>
            <a:ext cx="7416824" cy="72008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r>
              <a:rPr lang="pl-PL" sz="4700" dirty="0">
                <a:cs typeface="Times New Roman" pitchFamily="18" charset="0"/>
              </a:rPr>
              <a:t>Mój brat jest dla mamy i taty...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l-PL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ymbol zastępczy zawartości 2"/>
          <p:cNvSpPr txBox="1">
            <a:spLocks/>
          </p:cNvSpPr>
          <p:nvPr/>
        </p:nvSpPr>
        <p:spPr>
          <a:xfrm>
            <a:off x="467544" y="4149080"/>
            <a:ext cx="7848872" cy="864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Times New Roman" pitchFamily="18" charset="0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1259632" y="4581128"/>
            <a:ext cx="71287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pl-PL" sz="4000" dirty="0">
                <a:cs typeface="Times New Roman" pitchFamily="18" charset="0"/>
              </a:rPr>
              <a:t>Dla babci i dziadka jestem...</a:t>
            </a:r>
          </a:p>
        </p:txBody>
      </p:sp>
      <p:pic>
        <p:nvPicPr>
          <p:cNvPr id="10" name="Picture 5" descr="Reminder: Valentines Day Breakfast February 14, 2017 at 9AM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124744"/>
            <a:ext cx="2808312" cy="7609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6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2"/>
          <p:cNvSpPr txBox="1">
            <a:spLocks/>
          </p:cNvSpPr>
          <p:nvPr/>
        </p:nvSpPr>
        <p:spPr>
          <a:xfrm>
            <a:off x="1619672" y="2564904"/>
            <a:ext cx="6336704" cy="6480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r>
              <a:rPr lang="pl-PL" sz="4300" dirty="0"/>
              <a:t>mama ma niebieskie oczy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l-PL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ymbol zastępczy zawartości 2"/>
          <p:cNvSpPr txBox="1">
            <a:spLocks/>
          </p:cNvSpPr>
          <p:nvPr/>
        </p:nvSpPr>
        <p:spPr>
          <a:xfrm>
            <a:off x="2483768" y="4869160"/>
            <a:ext cx="3600400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pl-PL" sz="4000" dirty="0"/>
              <a:t>tata nosi okulary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l-PL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ymbol zastępczy zawartości 2"/>
          <p:cNvSpPr txBox="1">
            <a:spLocks/>
          </p:cNvSpPr>
          <p:nvPr/>
        </p:nvSpPr>
        <p:spPr>
          <a:xfrm>
            <a:off x="2195736" y="4077072"/>
            <a:ext cx="4608512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pl-PL" sz="4000" dirty="0"/>
              <a:t>mama piecze ciasta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l-PL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ymbol zastępczy zawartości 2"/>
          <p:cNvSpPr txBox="1">
            <a:spLocks/>
          </p:cNvSpPr>
          <p:nvPr/>
        </p:nvSpPr>
        <p:spPr>
          <a:xfrm>
            <a:off x="1331640" y="1772816"/>
            <a:ext cx="6048672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pl-PL" sz="4000" dirty="0"/>
              <a:t>tata czyta bajki na dobranoc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l-PL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ymbol zastępczy zawartości 2"/>
          <p:cNvSpPr txBox="1">
            <a:spLocks/>
          </p:cNvSpPr>
          <p:nvPr/>
        </p:nvSpPr>
        <p:spPr>
          <a:xfrm>
            <a:off x="1907704" y="3284984"/>
            <a:ext cx="6048672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pl-PL" sz="4000" dirty="0"/>
              <a:t>mama ma długie włosy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l-PL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ymbol zastępczy zawartości 2"/>
          <p:cNvSpPr txBox="1">
            <a:spLocks/>
          </p:cNvSpPr>
          <p:nvPr/>
        </p:nvSpPr>
        <p:spPr>
          <a:xfrm>
            <a:off x="2771800" y="5777880"/>
            <a:ext cx="3528392" cy="1080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pl-PL" sz="4000" dirty="0"/>
              <a:t>tata ma wąsy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l-PL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Symbol zastępczy zawartości 2"/>
          <p:cNvSpPr txBox="1">
            <a:spLocks/>
          </p:cNvSpPr>
          <p:nvPr/>
        </p:nvSpPr>
        <p:spPr>
          <a:xfrm>
            <a:off x="683568" y="260648"/>
            <a:ext cx="7848872" cy="1008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buNone/>
            </a:pPr>
            <a:r>
              <a:rPr lang="pl-PL" sz="4300" b="1" dirty="0"/>
              <a:t>Zabawa: „Wstaną dzieci”, których: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l-PL" sz="43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5" descr="Reminder: Valentines Day Breakfast February 14, 2017 at 9AM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052736"/>
            <a:ext cx="2808312" cy="760997"/>
          </a:xfrm>
          <a:prstGeom prst="rect">
            <a:avLst/>
          </a:prstGeom>
          <a:noFill/>
        </p:spPr>
      </p:pic>
      <p:pic>
        <p:nvPicPr>
          <p:cNvPr id="12" name="Picture 5" descr="Reminder: Valentines Day Breakfast February 14, 2017 at 9AM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052736"/>
            <a:ext cx="2808312" cy="760997"/>
          </a:xfrm>
          <a:prstGeom prst="rect">
            <a:avLst/>
          </a:prstGeom>
          <a:noFill/>
        </p:spPr>
      </p:pic>
      <p:pic>
        <p:nvPicPr>
          <p:cNvPr id="13" name="Obraz 12" descr="FAMILIA (15)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28184" y="3942184"/>
            <a:ext cx="2915816" cy="29158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tenor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000500"/>
            <a:ext cx="2952328" cy="2857500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39552" y="404664"/>
            <a:ext cx="8604448" cy="86409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pl-PL" sz="4400" b="1" dirty="0">
                <a:latin typeface="+mj-lt"/>
              </a:rPr>
              <a:t>„Dokończ zdanie” zabawa słowna:</a:t>
            </a:r>
          </a:p>
          <a:p>
            <a:endParaRPr lang="pl-PL" sz="4400" dirty="0">
              <a:latin typeface="+mj-lt"/>
            </a:endParaRPr>
          </a:p>
        </p:txBody>
      </p:sp>
      <p:pic>
        <p:nvPicPr>
          <p:cNvPr id="4" name="Obraz 3" descr="tenor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86500" y="4000500"/>
            <a:ext cx="2857500" cy="2857500"/>
          </a:xfrm>
          <a:prstGeom prst="rect">
            <a:avLst/>
          </a:prstGeom>
        </p:spPr>
      </p:pic>
      <p:sp>
        <p:nvSpPr>
          <p:cNvPr id="6" name="Symbol zastępczy zawartości 2"/>
          <p:cNvSpPr txBox="1">
            <a:spLocks/>
          </p:cNvSpPr>
          <p:nvPr/>
        </p:nvSpPr>
        <p:spPr>
          <a:xfrm>
            <a:off x="1691680" y="1772816"/>
            <a:ext cx="6264696" cy="10081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pl-PL" sz="4000" dirty="0"/>
              <a:t>Moi rodzice są kochani, bo...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l-PL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ymbol zastępczy zawartości 2"/>
          <p:cNvSpPr txBox="1">
            <a:spLocks/>
          </p:cNvSpPr>
          <p:nvPr/>
        </p:nvSpPr>
        <p:spPr>
          <a:xfrm>
            <a:off x="1979712" y="2636912"/>
            <a:ext cx="5688632" cy="1008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pl-PL" sz="4000" dirty="0"/>
              <a:t>Lubię być w domu, bo...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l-PL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ymbol zastępczy zawartości 2"/>
          <p:cNvSpPr txBox="1">
            <a:spLocks/>
          </p:cNvSpPr>
          <p:nvPr/>
        </p:nvSpPr>
        <p:spPr>
          <a:xfrm>
            <a:off x="2195736" y="3573016"/>
            <a:ext cx="5688632" cy="1008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pl-PL" sz="4000" dirty="0"/>
              <a:t>Pomagam rodzicom w...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l-PL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5" descr="Reminder: Valentines Day Breakfast February 14, 2017 at 9AM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052736"/>
            <a:ext cx="2808312" cy="760997"/>
          </a:xfrm>
          <a:prstGeom prst="rect">
            <a:avLst/>
          </a:prstGeom>
          <a:noFill/>
        </p:spPr>
      </p:pic>
      <p:pic>
        <p:nvPicPr>
          <p:cNvPr id="10" name="Picture 5" descr="Reminder: Valentines Day Breakfast February 14, 2017 at 9AM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052736"/>
            <a:ext cx="2808312" cy="7609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418</TotalTime>
  <Words>217</Words>
  <Application>Microsoft Office PowerPoint</Application>
  <PresentationFormat>Pokaz na ekranie (4:3)</PresentationFormat>
  <Paragraphs>41</Paragraphs>
  <Slides>16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Motyw pakietu Office</vt:lpstr>
      <vt:lpstr>JA I MOJA RODZINA</vt:lpstr>
      <vt:lpstr>Prezentacja programu PowerPoint</vt:lpstr>
      <vt:lpstr>To jest mój tatuś, tatuś ukochany,  teraz z tatusiem mamy poszukamy.</vt:lpstr>
      <vt:lpstr>To jest mamusia, mamusia kochana. Zawsze pogodna, zawsze roześmiana.</vt:lpstr>
      <vt:lpstr>To moja siostra, starsza o dwa lata. Widzę młodszego ode mnie brata.</vt:lpstr>
      <vt:lpstr>A czy gdzieś przypadkiem nie schowała się babcia z dziadkiem? Też ich poszukamy, bo to rodzice taty i mamy!</vt:lpstr>
      <vt:lpstr>Również w domu, na naszej kanapie leży pies Burek, który jak śpi to chrapie.  On również należy do naszej rodziny. Pilnuje domu kiedy my już śpimy.</vt:lpstr>
      <vt:lpstr>Babcie są mamą dla mojej mamy  i mojego taty, a dziadkowie są dla nich  tatą.</vt:lpstr>
      <vt:lpstr>Brat i siostra  to moje rodzeństwo </vt:lpstr>
      <vt:lpstr>Ja i moje rodzeństwo  jesteśmy wnukami  dla naszych dziadków. </vt:lpstr>
      <vt:lpstr>Ja i mój brat jesteśmy synami dla swoich rodziców, a nasza siostra jest ich córką </vt:lpstr>
      <vt:lpstr>Wszyscy jesteśmy rodziną</vt:lpstr>
      <vt:lpstr>Drzewo genealogiczne</vt:lpstr>
      <vt:lpstr>„Dokończ zdanie” – zabawa słowna:</vt:lpstr>
      <vt:lpstr>Prezentacja programu PowerPoint</vt:lpstr>
      <vt:lpstr>Prezentacja programu PowerPoint</vt:lpstr>
    </vt:vector>
  </TitlesOfParts>
  <Company>Acer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magdalena (nysia)</dc:creator>
  <cp:lastModifiedBy>Ewa Sapija</cp:lastModifiedBy>
  <cp:revision>44</cp:revision>
  <dcterms:created xsi:type="dcterms:W3CDTF">2020-04-23T08:57:33Z</dcterms:created>
  <dcterms:modified xsi:type="dcterms:W3CDTF">2020-05-22T12:04:31Z</dcterms:modified>
</cp:coreProperties>
</file>